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0CC"/>
          </a:solidFill>
        </a:fill>
      </a:tcStyle>
    </a:wholeTbl>
    <a:band2H>
      <a:tcTxStyle/>
      <a:tcStyle>
        <a:tcBdr/>
        <a:fill>
          <a:solidFill>
            <a:srgbClr val="E9F0E7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D3CB"/>
          </a:solidFill>
        </a:fill>
      </a:tcStyle>
    </a:wholeTbl>
    <a:band2H>
      <a:tcTxStyle/>
      <a:tcStyle>
        <a:tcBdr/>
        <a:fill>
          <a:solidFill>
            <a:srgbClr val="F7EAE7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5EA"/>
          </a:solidFill>
        </a:fill>
      </a:tcStyle>
    </a:wholeTbl>
    <a:band2H>
      <a:tcTxStyle/>
      <a:tcStyle>
        <a:tcBdr/>
        <a:fill>
          <a:solidFill>
            <a:srgbClr val="E7F2F5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>
            <a:gsLst>
              <a:gs pos="0">
                <a:srgbClr val="EDEBE7">
                  <a:alpha val="0"/>
                </a:srgbClr>
              </a:gs>
              <a:gs pos="100000">
                <a:srgbClr val="EDEBE7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" name="Picture 6" descr="Picture 6"/>
          <p:cNvPicPr>
            <a:picLocks noChangeAspect="1"/>
          </p:cNvPicPr>
          <p:nvPr/>
        </p:nvPicPr>
        <p:blipFill>
          <a:blip r:embed="rId2"/>
          <a:srcRect t="2769"/>
          <a:stretch>
            <a:fillRect/>
          </a:stretch>
        </p:blipFill>
        <p:spPr>
          <a:xfrm>
            <a:off x="0" y="6135623"/>
            <a:ext cx="12192000" cy="72237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traight Connector 11"/>
          <p:cNvSpPr/>
          <p:nvPr/>
        </p:nvSpPr>
        <p:spPr>
          <a:xfrm>
            <a:off x="0" y="6141704"/>
            <a:ext cx="12192000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Titeltext"/>
          <p:cNvSpPr txBox="1">
            <a:spLocks noGrp="1"/>
          </p:cNvSpPr>
          <p:nvPr>
            <p:ph type="title"/>
          </p:nvPr>
        </p:nvSpPr>
        <p:spPr>
          <a:xfrm>
            <a:off x="2493104" y="802297"/>
            <a:ext cx="8561749" cy="2541432"/>
          </a:xfrm>
          <a:prstGeom prst="rect">
            <a:avLst/>
          </a:prstGeom>
        </p:spPr>
        <p:txBody>
          <a:bodyPr lIns="0" tIns="0" rIns="0" bIns="0"/>
          <a:lstStyle>
            <a:lvl1pPr>
              <a:defRPr sz="6600"/>
            </a:lvl1pPr>
          </a:lstStyle>
          <a:p>
            <a:r>
              <a:t>Titeltext</a:t>
            </a:r>
          </a:p>
        </p:txBody>
      </p:sp>
      <p:sp>
        <p:nvSpPr>
          <p:cNvPr id="18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93105" y="3531203"/>
            <a:ext cx="8561747" cy="977622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>
              <a:buClrTx/>
              <a:buSzTx/>
              <a:buFontTx/>
              <a:buNone/>
              <a:defRPr sz="1800" cap="all"/>
            </a:lvl1pPr>
            <a:lvl2pPr marL="0" indent="457200">
              <a:buClrTx/>
              <a:buSzTx/>
              <a:buFontTx/>
              <a:buNone/>
              <a:defRPr sz="1800" cap="all"/>
            </a:lvl2pPr>
            <a:lvl3pPr marL="0" indent="914400">
              <a:buClrTx/>
              <a:buSzTx/>
              <a:buFontTx/>
              <a:buNone/>
              <a:defRPr sz="1800" cap="all"/>
            </a:lvl3pPr>
            <a:lvl4pPr marL="0" indent="1371600">
              <a:buClrTx/>
              <a:buSzTx/>
              <a:buFontTx/>
              <a:buNone/>
              <a:defRPr sz="1800" cap="all"/>
            </a:lvl4pPr>
            <a:lvl5pPr marL="0" indent="1828800">
              <a:buClrTx/>
              <a:buSzTx/>
              <a:buFontTx/>
              <a:buNone/>
              <a:defRPr sz="1800" cap="all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788942" y="798972"/>
            <a:ext cx="459741" cy="523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20" name="Straight Connector 7"/>
          <p:cNvSpPr/>
          <p:nvPr/>
        </p:nvSpPr>
        <p:spPr>
          <a:xfrm flipH="1">
            <a:off x="2334636" y="798973"/>
            <a:ext cx="1" cy="2544756"/>
          </a:xfrm>
          <a:prstGeom prst="line">
            <a:avLst/>
          </a:prstGeom>
          <a:ln w="381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>
            <a:gsLst>
              <a:gs pos="0">
                <a:srgbClr val="EDEBE7">
                  <a:alpha val="0"/>
                </a:srgbClr>
              </a:gs>
              <a:gs pos="100000">
                <a:srgbClr val="EDEBE7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8" name="Picture 6" descr="Picture 6"/>
          <p:cNvPicPr>
            <a:picLocks noChangeAspect="1"/>
          </p:cNvPicPr>
          <p:nvPr/>
        </p:nvPicPr>
        <p:blipFill>
          <a:blip r:embed="rId2"/>
          <a:srcRect t="2769"/>
          <a:stretch>
            <a:fillRect/>
          </a:stretch>
        </p:blipFill>
        <p:spPr>
          <a:xfrm>
            <a:off x="0" y="6135623"/>
            <a:ext cx="12192000" cy="722379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traight Connector 11"/>
          <p:cNvSpPr/>
          <p:nvPr/>
        </p:nvSpPr>
        <p:spPr>
          <a:xfrm>
            <a:off x="0" y="6141704"/>
            <a:ext cx="12192000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Titeltext"/>
          <p:cNvSpPr txBox="1">
            <a:spLocks noGrp="1"/>
          </p:cNvSpPr>
          <p:nvPr>
            <p:ph type="title"/>
          </p:nvPr>
        </p:nvSpPr>
        <p:spPr>
          <a:xfrm>
            <a:off x="1534695" y="804519"/>
            <a:ext cx="9520159" cy="1049236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1534695" y="2015732"/>
            <a:ext cx="9520159" cy="3450614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3" name="Straight Connector 7"/>
          <p:cNvSpPr/>
          <p:nvPr/>
        </p:nvSpPr>
        <p:spPr>
          <a:xfrm flipH="1">
            <a:off x="1371687" y="798973"/>
            <a:ext cx="1" cy="1067169"/>
          </a:xfrm>
          <a:prstGeom prst="line">
            <a:avLst/>
          </a:prstGeom>
          <a:ln w="381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>
            <a:gsLst>
              <a:gs pos="0">
                <a:srgbClr val="EDEBE7">
                  <a:alpha val="0"/>
                </a:srgbClr>
              </a:gs>
              <a:gs pos="100000">
                <a:srgbClr val="EDEBE7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1" name="Picture 6" descr="Picture 6"/>
          <p:cNvPicPr>
            <a:picLocks noChangeAspect="1"/>
          </p:cNvPicPr>
          <p:nvPr/>
        </p:nvPicPr>
        <p:blipFill>
          <a:blip r:embed="rId2"/>
          <a:srcRect t="2769"/>
          <a:stretch>
            <a:fillRect/>
          </a:stretch>
        </p:blipFill>
        <p:spPr>
          <a:xfrm>
            <a:off x="0" y="6135623"/>
            <a:ext cx="12192000" cy="722379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traight Connector 11"/>
          <p:cNvSpPr/>
          <p:nvPr/>
        </p:nvSpPr>
        <p:spPr>
          <a:xfrm>
            <a:off x="0" y="6141704"/>
            <a:ext cx="12192000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" name="Titeltext"/>
          <p:cNvSpPr txBox="1">
            <a:spLocks noGrp="1"/>
          </p:cNvSpPr>
          <p:nvPr>
            <p:ph type="title"/>
          </p:nvPr>
        </p:nvSpPr>
        <p:spPr>
          <a:xfrm>
            <a:off x="1534813" y="1756130"/>
            <a:ext cx="8562580" cy="188795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Titeltext</a:t>
            </a:r>
          </a:p>
        </p:txBody>
      </p:sp>
      <p:sp>
        <p:nvSpPr>
          <p:cNvPr id="4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534694" y="3806195"/>
            <a:ext cx="8549991" cy="101293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  <a:lvl2pPr marL="0" indent="457200">
              <a:buClrTx/>
              <a:buSzTx/>
              <a:buFontTx/>
              <a:buNone/>
              <a:defRPr sz="1800"/>
            </a:lvl2pPr>
            <a:lvl3pPr marL="0" indent="914400">
              <a:buClrTx/>
              <a:buSzTx/>
              <a:buFontTx/>
              <a:buNone/>
              <a:defRPr sz="1800"/>
            </a:lvl3pPr>
            <a:lvl4pPr marL="0" indent="1371600">
              <a:buClrTx/>
              <a:buSzTx/>
              <a:buFontTx/>
              <a:buNone/>
              <a:defRPr sz="1800"/>
            </a:lvl4pPr>
            <a:lvl5pPr marL="0" indent="1828800">
              <a:buClrTx/>
              <a:buSzTx/>
              <a:buFontTx/>
              <a:buNone/>
              <a:defRPr sz="1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6" name="Straight Connector 7"/>
          <p:cNvSpPr/>
          <p:nvPr/>
        </p:nvSpPr>
        <p:spPr>
          <a:xfrm flipH="1">
            <a:off x="1371686" y="798973"/>
            <a:ext cx="1" cy="2845108"/>
          </a:xfrm>
          <a:prstGeom prst="line">
            <a:avLst/>
          </a:prstGeom>
          <a:ln w="381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>
            <a:gsLst>
              <a:gs pos="0">
                <a:srgbClr val="EDEBE7">
                  <a:alpha val="0"/>
                </a:srgbClr>
              </a:gs>
              <a:gs pos="100000">
                <a:srgbClr val="EDEBE7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4" name="Picture 6" descr="Picture 6"/>
          <p:cNvPicPr>
            <a:picLocks noChangeAspect="1"/>
          </p:cNvPicPr>
          <p:nvPr/>
        </p:nvPicPr>
        <p:blipFill>
          <a:blip r:embed="rId2"/>
          <a:srcRect t="2769"/>
          <a:stretch>
            <a:fillRect/>
          </a:stretch>
        </p:blipFill>
        <p:spPr>
          <a:xfrm>
            <a:off x="0" y="6135623"/>
            <a:ext cx="12192000" cy="722379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traight Connector 11"/>
          <p:cNvSpPr/>
          <p:nvPr/>
        </p:nvSpPr>
        <p:spPr>
          <a:xfrm>
            <a:off x="0" y="6141704"/>
            <a:ext cx="12192000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xfrm>
            <a:off x="1534694" y="804889"/>
            <a:ext cx="9520158" cy="1059306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534694" y="2010878"/>
            <a:ext cx="4608578" cy="3438145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59" name="Straight Connector 8"/>
          <p:cNvSpPr/>
          <p:nvPr/>
        </p:nvSpPr>
        <p:spPr>
          <a:xfrm flipH="1">
            <a:off x="1371687" y="798973"/>
            <a:ext cx="1" cy="1067169"/>
          </a:xfrm>
          <a:prstGeom prst="line">
            <a:avLst/>
          </a:prstGeom>
          <a:ln w="381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>
            <a:gsLst>
              <a:gs pos="0">
                <a:srgbClr val="EDEBE7">
                  <a:alpha val="0"/>
                </a:srgbClr>
              </a:gs>
              <a:gs pos="100000">
                <a:srgbClr val="EDEBE7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7" name="Picture 6" descr="Picture 6"/>
          <p:cNvPicPr>
            <a:picLocks noChangeAspect="1"/>
          </p:cNvPicPr>
          <p:nvPr/>
        </p:nvPicPr>
        <p:blipFill>
          <a:blip r:embed="rId2"/>
          <a:srcRect t="2769"/>
          <a:stretch>
            <a:fillRect/>
          </a:stretch>
        </p:blipFill>
        <p:spPr>
          <a:xfrm>
            <a:off x="0" y="6135623"/>
            <a:ext cx="12192000" cy="722379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traight Connector 11"/>
          <p:cNvSpPr/>
          <p:nvPr/>
        </p:nvSpPr>
        <p:spPr>
          <a:xfrm>
            <a:off x="0" y="6141704"/>
            <a:ext cx="12192000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" name="Titeltext"/>
          <p:cNvSpPr txBox="1">
            <a:spLocks noGrp="1"/>
          </p:cNvSpPr>
          <p:nvPr>
            <p:ph type="title"/>
          </p:nvPr>
        </p:nvSpPr>
        <p:spPr>
          <a:xfrm>
            <a:off x="1534694" y="804162"/>
            <a:ext cx="9520158" cy="105632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534694" y="2019549"/>
            <a:ext cx="4608578" cy="80194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2200" cap="all">
                <a:solidFill>
                  <a:schemeClr val="accent1"/>
                </a:solidFill>
              </a:defRPr>
            </a:lvl1pPr>
            <a:lvl2pPr marL="0" indent="457200">
              <a:lnSpc>
                <a:spcPct val="100000"/>
              </a:lnSpc>
              <a:buClrTx/>
              <a:buSzTx/>
              <a:buFontTx/>
              <a:buNone/>
              <a:defRPr sz="2200" cap="all">
                <a:solidFill>
                  <a:schemeClr val="accent1"/>
                </a:solidFill>
              </a:defRPr>
            </a:lvl2pPr>
            <a:lvl3pPr marL="0" indent="914400">
              <a:lnSpc>
                <a:spcPct val="100000"/>
              </a:lnSpc>
              <a:buClrTx/>
              <a:buSzTx/>
              <a:buFontTx/>
              <a:buNone/>
              <a:defRPr sz="2200" cap="all">
                <a:solidFill>
                  <a:schemeClr val="accent1"/>
                </a:solidFill>
              </a:defRPr>
            </a:lvl3pPr>
            <a:lvl4pPr marL="0" indent="1371600">
              <a:lnSpc>
                <a:spcPct val="100000"/>
              </a:lnSpc>
              <a:buClrTx/>
              <a:buSzTx/>
              <a:buFontTx/>
              <a:buNone/>
              <a:defRPr sz="2200" cap="all">
                <a:solidFill>
                  <a:schemeClr val="accent1"/>
                </a:solidFill>
              </a:defRPr>
            </a:lvl4pPr>
            <a:lvl5pPr marL="0" indent="1828800">
              <a:lnSpc>
                <a:spcPct val="100000"/>
              </a:lnSpc>
              <a:buClrTx/>
              <a:buSzTx/>
              <a:buFontTx/>
              <a:buNone/>
              <a:defRPr sz="2200" cap="all">
                <a:solidFill>
                  <a:schemeClr val="accent1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454790" y="2023003"/>
            <a:ext cx="4608577" cy="802238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buClrTx/>
              <a:buSzTx/>
              <a:buFontTx/>
              <a:buNone/>
              <a:defRPr sz="2200" cap="all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73" name="Straight Connector 10"/>
          <p:cNvSpPr/>
          <p:nvPr/>
        </p:nvSpPr>
        <p:spPr>
          <a:xfrm flipH="1">
            <a:off x="1371687" y="798973"/>
            <a:ext cx="1" cy="1067169"/>
          </a:xfrm>
          <a:prstGeom prst="line">
            <a:avLst/>
          </a:prstGeom>
          <a:ln w="381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>
            <a:gsLst>
              <a:gs pos="0">
                <a:srgbClr val="EDEBE7">
                  <a:alpha val="0"/>
                </a:srgbClr>
              </a:gs>
              <a:gs pos="100000">
                <a:srgbClr val="EDEBE7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81" name="Picture 6" descr="Picture 6"/>
          <p:cNvPicPr>
            <a:picLocks noChangeAspect="1"/>
          </p:cNvPicPr>
          <p:nvPr/>
        </p:nvPicPr>
        <p:blipFill>
          <a:blip r:embed="rId2"/>
          <a:srcRect t="2769"/>
          <a:stretch>
            <a:fillRect/>
          </a:stretch>
        </p:blipFill>
        <p:spPr>
          <a:xfrm>
            <a:off x="0" y="6135623"/>
            <a:ext cx="12192000" cy="722379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traight Connector 11"/>
          <p:cNvSpPr/>
          <p:nvPr/>
        </p:nvSpPr>
        <p:spPr>
          <a:xfrm>
            <a:off x="0" y="6141704"/>
            <a:ext cx="12192000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" name="Titeltext"/>
          <p:cNvSpPr txBox="1">
            <a:spLocks noGrp="1"/>
          </p:cNvSpPr>
          <p:nvPr>
            <p:ph type="title"/>
          </p:nvPr>
        </p:nvSpPr>
        <p:spPr>
          <a:xfrm>
            <a:off x="1534695" y="804519"/>
            <a:ext cx="9520159" cy="1049236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8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85" name="Straight Connector 6"/>
          <p:cNvSpPr/>
          <p:nvPr/>
        </p:nvSpPr>
        <p:spPr>
          <a:xfrm flipH="1">
            <a:off x="1371687" y="798973"/>
            <a:ext cx="1" cy="1067169"/>
          </a:xfrm>
          <a:prstGeom prst="line">
            <a:avLst/>
          </a:prstGeom>
          <a:ln w="381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>
            <a:gsLst>
              <a:gs pos="0">
                <a:srgbClr val="EDEBE7">
                  <a:alpha val="0"/>
                </a:srgbClr>
              </a:gs>
              <a:gs pos="100000">
                <a:srgbClr val="EDEBE7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00" name="Picture 6" descr="Picture 6"/>
          <p:cNvPicPr>
            <a:picLocks noChangeAspect="1"/>
          </p:cNvPicPr>
          <p:nvPr/>
        </p:nvPicPr>
        <p:blipFill>
          <a:blip r:embed="rId2"/>
          <a:srcRect t="2769"/>
          <a:stretch>
            <a:fillRect/>
          </a:stretch>
        </p:blipFill>
        <p:spPr>
          <a:xfrm>
            <a:off x="0" y="6135623"/>
            <a:ext cx="12192000" cy="72237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traight Connector 11"/>
          <p:cNvSpPr/>
          <p:nvPr/>
        </p:nvSpPr>
        <p:spPr>
          <a:xfrm>
            <a:off x="0" y="6141704"/>
            <a:ext cx="12192000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" name="Titeltext"/>
          <p:cNvSpPr txBox="1">
            <a:spLocks noGrp="1"/>
          </p:cNvSpPr>
          <p:nvPr>
            <p:ph type="title"/>
          </p:nvPr>
        </p:nvSpPr>
        <p:spPr>
          <a:xfrm>
            <a:off x="1534641" y="798972"/>
            <a:ext cx="3183129" cy="224711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Titeltext</a:t>
            </a:r>
          </a:p>
        </p:txBody>
      </p:sp>
      <p:sp>
        <p:nvSpPr>
          <p:cNvPr id="103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5043713" y="798974"/>
            <a:ext cx="6012471" cy="4658827"/>
          </a:xfrm>
          <a:prstGeom prst="rect">
            <a:avLst/>
          </a:prstGeom>
        </p:spPr>
        <p:txBody>
          <a:bodyPr anchor="ctr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534694" y="3205490"/>
            <a:ext cx="3184991" cy="2248182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10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06" name="Straight Connector 8"/>
          <p:cNvSpPr/>
          <p:nvPr/>
        </p:nvSpPr>
        <p:spPr>
          <a:xfrm flipH="1">
            <a:off x="1371687" y="798973"/>
            <a:ext cx="1" cy="2247117"/>
          </a:xfrm>
          <a:prstGeom prst="line">
            <a:avLst/>
          </a:prstGeom>
          <a:ln w="381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>
            <a:gsLst>
              <a:gs pos="0">
                <a:srgbClr val="EDEBE7">
                  <a:alpha val="0"/>
                </a:srgbClr>
              </a:gs>
              <a:gs pos="100000">
                <a:srgbClr val="EDEBE7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4" name="Picture 6" descr="Picture 6"/>
          <p:cNvPicPr>
            <a:picLocks noChangeAspect="1"/>
          </p:cNvPicPr>
          <p:nvPr/>
        </p:nvPicPr>
        <p:blipFill>
          <a:blip r:embed="rId2"/>
          <a:srcRect t="2769"/>
          <a:stretch>
            <a:fillRect/>
          </a:stretch>
        </p:blipFill>
        <p:spPr>
          <a:xfrm>
            <a:off x="0" y="6135623"/>
            <a:ext cx="12192000" cy="722379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traight Connector 11"/>
          <p:cNvSpPr/>
          <p:nvPr/>
        </p:nvSpPr>
        <p:spPr>
          <a:xfrm>
            <a:off x="0" y="6141704"/>
            <a:ext cx="12192000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18" name="Group 7"/>
          <p:cNvGrpSpPr/>
          <p:nvPr/>
        </p:nvGrpSpPr>
        <p:grpSpPr>
          <a:xfrm>
            <a:off x="7477386" y="482170"/>
            <a:ext cx="4074535" cy="5149101"/>
            <a:chOff x="0" y="0"/>
            <a:chExt cx="4074533" cy="5149100"/>
          </a:xfrm>
        </p:grpSpPr>
        <p:sp>
          <p:nvSpPr>
            <p:cNvPr id="116" name="Rectangle 17"/>
            <p:cNvSpPr/>
            <p:nvPr/>
          </p:nvSpPr>
          <p:spPr>
            <a:xfrm>
              <a:off x="-1" y="0"/>
              <a:ext cx="4074535" cy="5149101"/>
            </a:xfrm>
            <a:prstGeom prst="rect">
              <a:avLst/>
            </a:prstGeom>
            <a:gradFill flip="none" rotWithShape="1">
              <a:gsLst>
                <a:gs pos="0">
                  <a:srgbClr val="1B1914"/>
                </a:gs>
                <a:gs pos="100000">
                  <a:srgbClr val="1B1914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127000" dist="228600" dir="4740000" rotWithShape="0">
                <a:srgbClr val="000000">
                  <a:alpha val="34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7" name="Rectangle 18"/>
            <p:cNvSpPr/>
            <p:nvPr/>
          </p:nvSpPr>
          <p:spPr>
            <a:xfrm>
              <a:off x="313059" y="330336"/>
              <a:ext cx="3450290" cy="4466452"/>
            </a:xfrm>
            <a:prstGeom prst="rect">
              <a:avLst/>
            </a:prstGeom>
            <a:gradFill flip="none" rotWithShape="1"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>
              <a:solidFill>
                <a:srgbClr val="19191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9" name="Titeltext"/>
          <p:cNvSpPr txBox="1">
            <a:spLocks noGrp="1"/>
          </p:cNvSpPr>
          <p:nvPr>
            <p:ph type="title"/>
          </p:nvPr>
        </p:nvSpPr>
        <p:spPr>
          <a:xfrm>
            <a:off x="1535693" y="1129513"/>
            <a:ext cx="5447841" cy="1830585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2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124389" y="1122542"/>
            <a:ext cx="2791172" cy="386632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1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534694" y="3145992"/>
            <a:ext cx="5440038" cy="200374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  <a:lvl2pPr marL="0" indent="457200">
              <a:buClrTx/>
              <a:buSzTx/>
              <a:buFontTx/>
              <a:buNone/>
              <a:defRPr sz="1800"/>
            </a:lvl2pPr>
            <a:lvl3pPr marL="0" indent="914400">
              <a:buClrTx/>
              <a:buSzTx/>
              <a:buFontTx/>
              <a:buNone/>
              <a:defRPr sz="1800"/>
            </a:lvl3pPr>
            <a:lvl4pPr marL="0" indent="1371600">
              <a:buClrTx/>
              <a:buSzTx/>
              <a:buFontTx/>
              <a:buNone/>
              <a:defRPr sz="1800"/>
            </a:lvl4pPr>
            <a:lvl5pPr marL="0" indent="1828800">
              <a:buClrTx/>
              <a:buSzTx/>
              <a:buFontTx/>
              <a:buNone/>
              <a:defRPr sz="1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23" name="Straight Connector 13"/>
          <p:cNvSpPr/>
          <p:nvPr/>
        </p:nvSpPr>
        <p:spPr>
          <a:xfrm flipH="1">
            <a:off x="1371687" y="798972"/>
            <a:ext cx="1" cy="2161125"/>
          </a:xfrm>
          <a:prstGeom prst="line">
            <a:avLst/>
          </a:prstGeom>
          <a:ln w="381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FAF9"/>
            </a:gs>
            <a:gs pos="100000">
              <a:srgbClr val="D6D4D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>
            <a:gsLst>
              <a:gs pos="0">
                <a:srgbClr val="EDEBE7">
                  <a:alpha val="0"/>
                </a:srgbClr>
              </a:gs>
              <a:gs pos="100000">
                <a:srgbClr val="EDEBE7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1"/>
          <a:srcRect t="2769"/>
          <a:stretch>
            <a:fillRect/>
          </a:stretch>
        </p:blipFill>
        <p:spPr>
          <a:xfrm>
            <a:off x="0" y="6135623"/>
            <a:ext cx="12192000" cy="72237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traight Connector 11"/>
          <p:cNvSpPr/>
          <p:nvPr/>
        </p:nvSpPr>
        <p:spPr>
          <a:xfrm>
            <a:off x="0" y="6141704"/>
            <a:ext cx="12192000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31338" y="798972"/>
            <a:ext cx="459741" cy="523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6" name="Titeltext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Titeltext</a:t>
            </a:r>
          </a:p>
        </p:txBody>
      </p:sp>
      <p:sp>
        <p:nvSpPr>
          <p:cNvPr id="7" name="Textebene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9pPr>
    </p:titleStyle>
    <p:bodyStyle>
      <a:lvl1pPr marL="228600" marR="0" indent="-2286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1pPr>
      <a:lvl2pPr marL="711200" marR="0" indent="-254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2pPr>
      <a:lvl3pPr marL="1200150" marR="0" indent="-28575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3pPr>
      <a:lvl4pPr marL="16981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4pPr>
      <a:lvl5pPr marL="2209800" marR="0" indent="-381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5pPr>
      <a:lvl6pPr marL="2667000" marR="0" indent="-381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6pPr>
      <a:lvl7pPr marL="3124200" marR="0" indent="-381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7pPr>
      <a:lvl8pPr marL="3581400" marR="0" indent="-381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8pPr>
      <a:lvl9pPr marL="4038600" marR="0" indent="-381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Palatino Linotype"/>
          <a:ea typeface="Palatino Linotype"/>
          <a:cs typeface="Palatino Linotype"/>
          <a:sym typeface="Palatino Linotype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 Linotyp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t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diakonisches-werk-saar.de/index.php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aarland.berufsberatung.251@arbeitsagentur.d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konisches-werk-saar.de/index.ph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el 1"/>
          <p:cNvSpPr txBox="1">
            <a:spLocks noGrp="1"/>
          </p:cNvSpPr>
          <p:nvPr>
            <p:ph type="ctrTitle"/>
          </p:nvPr>
        </p:nvSpPr>
        <p:spPr>
          <a:xfrm>
            <a:off x="2493104" y="802297"/>
            <a:ext cx="8561749" cy="2541433"/>
          </a:xfrm>
          <a:prstGeom prst="rect">
            <a:avLst/>
          </a:prstGeom>
        </p:spPr>
        <p:txBody>
          <a:bodyPr/>
          <a:lstStyle/>
          <a:p>
            <a:pPr>
              <a:defRPr sz="5900"/>
            </a:pPr>
            <a:r>
              <a:t>Herzlich Willkommen </a:t>
            </a:r>
            <a:br/>
            <a:r>
              <a:t>    </a:t>
            </a:r>
            <a:r>
              <a:rPr sz="5000"/>
              <a:t>zum Elternabend   </a:t>
            </a:r>
            <a:br>
              <a:rPr sz="5000"/>
            </a:br>
            <a:r>
              <a:rPr sz="5000"/>
              <a:t>            Berufsorientierung</a:t>
            </a:r>
          </a:p>
        </p:txBody>
      </p:sp>
      <p:sp>
        <p:nvSpPr>
          <p:cNvPr id="133" name="Untertitel 2"/>
          <p:cNvSpPr txBox="1">
            <a:spLocks noGrp="1"/>
          </p:cNvSpPr>
          <p:nvPr>
            <p:ph type="subTitle" sz="quarter" idx="1"/>
          </p:nvPr>
        </p:nvSpPr>
        <p:spPr>
          <a:xfrm>
            <a:off x="2493106" y="3674131"/>
            <a:ext cx="8561746" cy="977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8000"/>
              </a:lnSpc>
              <a:defRPr b="1"/>
            </a:pPr>
            <a:r>
              <a:t>Berufsorientierung und weitere Schulwahl </a:t>
            </a:r>
            <a:endParaRPr sz="1600"/>
          </a:p>
          <a:p>
            <a:pPr algn="ctr">
              <a:lnSpc>
                <a:spcPct val="108000"/>
              </a:lnSpc>
              <a:defRPr b="1"/>
            </a:pPr>
            <a:r>
              <a:t>Für die Klassenstufen 9 &amp; 10</a:t>
            </a:r>
          </a:p>
        </p:txBody>
      </p:sp>
      <p:pic>
        <p:nvPicPr>
          <p:cNvPr id="134" name="Grafik 3" descr="Grafik 3"/>
          <p:cNvPicPr>
            <a:picLocks noChangeAspect="1"/>
          </p:cNvPicPr>
          <p:nvPr/>
        </p:nvPicPr>
        <p:blipFill>
          <a:blip r:embed="rId2"/>
          <a:srcRect l="2399" t="3941" r="7419" b="10680"/>
          <a:stretch>
            <a:fillRect/>
          </a:stretch>
        </p:blipFill>
        <p:spPr>
          <a:xfrm>
            <a:off x="657259" y="4557869"/>
            <a:ext cx="2691602" cy="1671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Grafik 4" descr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779" y="4678424"/>
            <a:ext cx="3520442" cy="1430529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36" name="Grafik 5" descr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550" y="4788898"/>
            <a:ext cx="3223995" cy="1606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el 1"/>
          <p:cNvSpPr txBox="1">
            <a:spLocks noGrp="1"/>
          </p:cNvSpPr>
          <p:nvPr>
            <p:ph type="title"/>
          </p:nvPr>
        </p:nvSpPr>
        <p:spPr>
          <a:xfrm>
            <a:off x="1534696" y="814044"/>
            <a:ext cx="9520158" cy="104923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KBBZ Saarlouis</a:t>
            </a:r>
          </a:p>
        </p:txBody>
      </p:sp>
      <p:sp>
        <p:nvSpPr>
          <p:cNvPr id="165" name="Inhaltsplatzhalter 2"/>
          <p:cNvSpPr txBox="1">
            <a:spLocks noGrp="1"/>
          </p:cNvSpPr>
          <p:nvPr>
            <p:ph type="body" sz="half" idx="1"/>
          </p:nvPr>
        </p:nvSpPr>
        <p:spPr>
          <a:xfrm>
            <a:off x="1534696" y="2015732"/>
            <a:ext cx="9520158" cy="3450614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endParaRPr/>
          </a:p>
          <a:p>
            <a:pPr>
              <a:defRPr sz="2800"/>
            </a:pPr>
            <a:r>
              <a:t>Herr Conrad</a:t>
            </a:r>
          </a:p>
          <a:p>
            <a:pPr marL="0" lvl="1" indent="457200">
              <a:spcBef>
                <a:spcPts val="500"/>
              </a:spcBef>
              <a:buSzTx/>
              <a:buNone/>
              <a:defRPr sz="2800"/>
            </a:pPr>
            <a:r>
              <a:t>Kaufmännisches Berufsbildungszentrum Saarlouis</a:t>
            </a:r>
          </a:p>
        </p:txBody>
      </p:sp>
      <p:sp>
        <p:nvSpPr>
          <p:cNvPr id="166" name="Foliennummernplatzhalter 3"/>
          <p:cNvSpPr txBox="1">
            <a:spLocks noGrp="1"/>
          </p:cNvSpPr>
          <p:nvPr>
            <p:ph type="sldNum" sz="quarter" idx="2"/>
          </p:nvPr>
        </p:nvSpPr>
        <p:spPr>
          <a:xfrm>
            <a:off x="11546963" y="6266322"/>
            <a:ext cx="459741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el 1"/>
          <p:cNvSpPr txBox="1">
            <a:spLocks noGrp="1"/>
          </p:cNvSpPr>
          <p:nvPr>
            <p:ph type="title"/>
          </p:nvPr>
        </p:nvSpPr>
        <p:spPr>
          <a:xfrm>
            <a:off x="1534696" y="867036"/>
            <a:ext cx="9520158" cy="1049236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OSV </a:t>
            </a:r>
            <a:r>
              <a:rPr i="1"/>
              <a:t>In den Fliesen</a:t>
            </a:r>
          </a:p>
        </p:txBody>
      </p:sp>
      <p:sp>
        <p:nvSpPr>
          <p:cNvPr id="169" name="Inhaltsplatzhalter 2"/>
          <p:cNvSpPr txBox="1">
            <a:spLocks noGrp="1"/>
          </p:cNvSpPr>
          <p:nvPr>
            <p:ph type="body" sz="half" idx="1"/>
          </p:nvPr>
        </p:nvSpPr>
        <p:spPr>
          <a:xfrm>
            <a:off x="1534696" y="2015732"/>
            <a:ext cx="9520158" cy="3450614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pPr>
              <a:defRPr sz="2800"/>
            </a:pPr>
            <a:r>
              <a:t>Herr Thome</a:t>
            </a:r>
          </a:p>
          <a:p>
            <a:pPr marL="0" lvl="1" indent="457200">
              <a:spcBef>
                <a:spcPts val="500"/>
              </a:spcBef>
              <a:buSzTx/>
              <a:buNone/>
              <a:defRPr sz="2800"/>
            </a:pPr>
            <a:r>
              <a:t>Oberstufenverbund </a:t>
            </a:r>
            <a:r>
              <a:rPr i="1"/>
              <a:t>In den Fliesen </a:t>
            </a:r>
            <a:r>
              <a:t>Saarlouis</a:t>
            </a:r>
          </a:p>
        </p:txBody>
      </p:sp>
      <p:sp>
        <p:nvSpPr>
          <p:cNvPr id="170" name="Foliennummernplatzhalter 3"/>
          <p:cNvSpPr txBox="1">
            <a:spLocks noGrp="1"/>
          </p:cNvSpPr>
          <p:nvPr>
            <p:ph type="sldNum" sz="quarter" idx="2"/>
          </p:nvPr>
        </p:nvSpPr>
        <p:spPr>
          <a:xfrm>
            <a:off x="11598086" y="6266322"/>
            <a:ext cx="446718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el 1"/>
          <p:cNvSpPr txBox="1">
            <a:spLocks noGrp="1"/>
          </p:cNvSpPr>
          <p:nvPr>
            <p:ph type="title"/>
          </p:nvPr>
        </p:nvSpPr>
        <p:spPr>
          <a:xfrm>
            <a:off x="1496071" y="783041"/>
            <a:ext cx="9885781" cy="73868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Berufsberatung durch externe Kooperationspartner</a:t>
            </a:r>
          </a:p>
        </p:txBody>
      </p:sp>
      <p:sp>
        <p:nvSpPr>
          <p:cNvPr id="173" name="Foliennummernplatzhalter 3"/>
          <p:cNvSpPr txBox="1">
            <a:spLocks noGrp="1"/>
          </p:cNvSpPr>
          <p:nvPr>
            <p:ph type="sldNum" sz="quarter" idx="2"/>
          </p:nvPr>
        </p:nvSpPr>
        <p:spPr>
          <a:xfrm>
            <a:off x="11508863" y="6275847"/>
            <a:ext cx="459741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174" name="Grafik 5" descr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209" y="1905249"/>
            <a:ext cx="3503281" cy="83774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Rechteck 8"/>
          <p:cNvSpPr txBox="1"/>
          <p:nvPr/>
        </p:nvSpPr>
        <p:spPr>
          <a:xfrm>
            <a:off x="2952854" y="2903456"/>
            <a:ext cx="4565636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100" b="1"/>
            </a:pPr>
            <a:r>
              <a:t>Frau Komander (</a:t>
            </a:r>
            <a:r>
              <a:rPr b="0"/>
              <a:t> Berufsberatung - BIZ)</a:t>
            </a:r>
          </a:p>
        </p:txBody>
      </p:sp>
      <p:pic>
        <p:nvPicPr>
          <p:cNvPr id="176" name="Grafik 12" descr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697" y="2117567"/>
            <a:ext cx="1308348" cy="1462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Grafik 9" descr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36" y="3943182"/>
            <a:ext cx="1733334" cy="790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Bild 2" descr="Bild 2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0155" y="3952830"/>
            <a:ext cx="1733334" cy="77118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Frau Marzen- Schwindling (Berufsorientierung- BEK)"/>
          <p:cNvSpPr txBox="1"/>
          <p:nvPr/>
        </p:nvSpPr>
        <p:spPr>
          <a:xfrm>
            <a:off x="3029165" y="4951528"/>
            <a:ext cx="6133670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100"/>
            </a:pPr>
            <a:r>
              <a:rPr b="1"/>
              <a:t>Frau Marzen- Schwindling</a:t>
            </a:r>
            <a:r>
              <a:t> (Berufsorientierung- BEK)</a:t>
            </a:r>
          </a:p>
        </p:txBody>
      </p:sp>
      <p:pic>
        <p:nvPicPr>
          <p:cNvPr id="180" name="Bild" descr="Bil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9870" y="4031948"/>
            <a:ext cx="1270001" cy="127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oliennummernplatzhalter 1"/>
          <p:cNvSpPr txBox="1">
            <a:spLocks noGrp="1"/>
          </p:cNvSpPr>
          <p:nvPr>
            <p:ph type="sldNum" sz="quarter" idx="2"/>
          </p:nvPr>
        </p:nvSpPr>
        <p:spPr>
          <a:xfrm>
            <a:off x="11566013" y="6256797"/>
            <a:ext cx="459741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83" name="Titel 1"/>
          <p:cNvSpPr txBox="1"/>
          <p:nvPr/>
        </p:nvSpPr>
        <p:spPr>
          <a:xfrm>
            <a:off x="883919" y="89301"/>
            <a:ext cx="10424161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lnSpc>
                <a:spcPct val="90000"/>
              </a:lnSpc>
              <a:defRPr sz="3200" b="1"/>
            </a:pPr>
            <a:r>
              <a:t>Agentur für Arbeit </a:t>
            </a:r>
            <a:r>
              <a:rPr b="0"/>
              <a:t>– Frau Komander</a:t>
            </a:r>
          </a:p>
        </p:txBody>
      </p:sp>
      <p:pic>
        <p:nvPicPr>
          <p:cNvPr id="184" name="Grafik 3" descr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792" y="835118"/>
            <a:ext cx="7802415" cy="5034254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Rechteck 4"/>
          <p:cNvSpPr txBox="1"/>
          <p:nvPr/>
        </p:nvSpPr>
        <p:spPr>
          <a:xfrm>
            <a:off x="388619" y="6135439"/>
            <a:ext cx="10605136" cy="1033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b="1"/>
            </a:pPr>
            <a:r>
              <a:t>Kontakt bei Fragen</a:t>
            </a:r>
            <a:r>
              <a:rPr b="0"/>
              <a:t>:						Tel.: 0800-4 5555 00 (von 08 Uhr bis 18 Uhr) </a:t>
            </a:r>
          </a:p>
          <a:p>
            <a:pPr>
              <a:lnSpc>
                <a:spcPct val="120000"/>
              </a:lnSpc>
            </a:pPr>
            <a:r>
              <a:t>Ludwigsstraße 10, 66740 Saarlouis			E-Mail: </a:t>
            </a:r>
            <a:r>
              <a:rPr u="sng">
                <a:solidFill>
                  <a:srgbClr val="8FC639"/>
                </a:solidFill>
                <a:uFill>
                  <a:solidFill>
                    <a:srgbClr val="8FC639"/>
                  </a:solidFill>
                </a:uFill>
                <a:hlinkClick r:id="rId3"/>
              </a:rPr>
              <a:t>saarland.berufsberatung.251@arbeitsagentur.de</a:t>
            </a:r>
            <a:r>
              <a:t> </a:t>
            </a:r>
          </a:p>
        </p:txBody>
      </p:sp>
      <p:sp>
        <p:nvSpPr>
          <p:cNvPr id="186" name="Rechteck 5"/>
          <p:cNvSpPr/>
          <p:nvPr/>
        </p:nvSpPr>
        <p:spPr>
          <a:xfrm>
            <a:off x="2772374" y="2825544"/>
            <a:ext cx="2167199" cy="286065"/>
          </a:xfrm>
          <a:prstGeom prst="rect">
            <a:avLst/>
          </a:prstGeom>
          <a:gradFill>
            <a:gsLst>
              <a:gs pos="0">
                <a:srgbClr val="DCBB8F"/>
              </a:gs>
              <a:gs pos="50000">
                <a:srgbClr val="E8D4BB"/>
              </a:gs>
              <a:gs pos="100000">
                <a:srgbClr val="F3E9DE"/>
              </a:gs>
            </a:gsLst>
            <a:path path="circle">
              <a:fillToRect l="37721" t="-19636" r="62278" b="119636"/>
            </a:path>
          </a:gra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Klassenstufe 8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oliennummernplatzhalter 1"/>
          <p:cNvSpPr txBox="1">
            <a:spLocks noGrp="1"/>
          </p:cNvSpPr>
          <p:nvPr>
            <p:ph type="sldNum" sz="quarter" idx="2"/>
          </p:nvPr>
        </p:nvSpPr>
        <p:spPr>
          <a:xfrm>
            <a:off x="11556488" y="6247272"/>
            <a:ext cx="459741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89" name="Rechteck 2"/>
          <p:cNvSpPr/>
          <p:nvPr/>
        </p:nvSpPr>
        <p:spPr>
          <a:xfrm>
            <a:off x="246927" y="1496947"/>
            <a:ext cx="11904135" cy="365696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5000"/>
              </a:lnSpc>
              <a:defRPr sz="2400" b="1" i="1" u="sng"/>
            </a:pPr>
            <a:r>
              <a:rPr sz="2200" i="0"/>
              <a:t>Die Angebote für die Schülerinnen und Schüler im Hauptschulzweig umfassen: </a:t>
            </a:r>
            <a:r>
              <a:rPr i="0" u="none"/>
              <a:t> </a:t>
            </a:r>
          </a:p>
          <a:p>
            <a:pPr marL="342899" indent="-342899">
              <a:lnSpc>
                <a:spcPct val="125000"/>
              </a:lnSpc>
              <a:buSzPct val="100000"/>
              <a:buFont typeface="Symbol"/>
              <a:buChar char="·"/>
              <a:tabLst>
                <a:tab pos="342900" algn="l"/>
                <a:tab pos="457200" algn="l"/>
              </a:tabLst>
              <a:defRPr sz="2100"/>
            </a:pPr>
            <a:r>
              <a:t>Unterstützung bei der Planung der beruflichen Zukunft</a:t>
            </a:r>
          </a:p>
          <a:p>
            <a:pPr marL="342899" indent="-342899">
              <a:lnSpc>
                <a:spcPct val="125000"/>
              </a:lnSpc>
              <a:buSzPct val="100000"/>
              <a:buFont typeface="Symbol"/>
              <a:buChar char="·"/>
              <a:tabLst>
                <a:tab pos="342900" algn="l"/>
                <a:tab pos="457200" algn="l"/>
              </a:tabLst>
              <a:defRPr sz="2100"/>
            </a:pPr>
            <a:r>
              <a:t>Entwicklung der Berufswahlkompetenz</a:t>
            </a:r>
          </a:p>
          <a:p>
            <a:pPr marL="342899" indent="-342899">
              <a:lnSpc>
                <a:spcPct val="125000"/>
              </a:lnSpc>
              <a:buSzPct val="100000"/>
              <a:buFont typeface="Symbol"/>
              <a:buChar char="·"/>
              <a:tabLst>
                <a:tab pos="342900" algn="l"/>
                <a:tab pos="457200" algn="l"/>
              </a:tabLst>
              <a:defRPr sz="2100"/>
            </a:pPr>
            <a:r>
              <a:t>Berufserkundungen; Betriebsbesichtigungen; Hilfe bei der Praktikumssuche</a:t>
            </a:r>
          </a:p>
          <a:p>
            <a:pPr marL="342899" indent="-342899">
              <a:lnSpc>
                <a:spcPct val="125000"/>
              </a:lnSpc>
              <a:buSzPct val="100000"/>
              <a:buFont typeface="Symbol"/>
              <a:buChar char="·"/>
              <a:tabLst>
                <a:tab pos="342900" algn="l"/>
                <a:tab pos="457200" algn="l"/>
              </a:tabLst>
              <a:defRPr sz="2100"/>
            </a:pPr>
            <a:r>
              <a:t>Anleitung zur Stellensuche; Bewerbungshilfen; Vorbereitung des Übergangs in Ausbildung oder zu weiterführenden Schulen</a:t>
            </a:r>
          </a:p>
          <a:p>
            <a:pPr marL="342899" indent="-342899">
              <a:lnSpc>
                <a:spcPct val="125000"/>
              </a:lnSpc>
              <a:buSzPct val="100000"/>
              <a:buFont typeface="Symbol"/>
              <a:buChar char="·"/>
              <a:tabLst>
                <a:tab pos="342900" algn="l"/>
                <a:tab pos="457200" algn="l"/>
              </a:tabLst>
              <a:defRPr sz="2100"/>
            </a:pPr>
            <a:r>
              <a:t>Hilfe bei der Erstellung von Bewerbungsunterlagen</a:t>
            </a:r>
          </a:p>
          <a:p>
            <a:pPr marL="342899" indent="-342899">
              <a:lnSpc>
                <a:spcPct val="125000"/>
              </a:lnSpc>
              <a:buSzPct val="100000"/>
              <a:buFont typeface="Symbol"/>
              <a:buChar char="·"/>
              <a:tabLst>
                <a:tab pos="342900" algn="l"/>
                <a:tab pos="457200" algn="l"/>
              </a:tabLst>
              <a:defRPr sz="2100"/>
            </a:pPr>
            <a:r>
              <a:t>Sicherstellung des Beratungskontakts zur Berufsberatung der Agentur für Arbeit</a:t>
            </a:r>
          </a:p>
          <a:p>
            <a:pPr marL="342899" indent="-342899">
              <a:lnSpc>
                <a:spcPct val="125000"/>
              </a:lnSpc>
              <a:buSzPct val="100000"/>
              <a:buFont typeface="Symbol"/>
              <a:buChar char="·"/>
              <a:tabLst>
                <a:tab pos="342900" algn="l"/>
                <a:tab pos="457200" algn="l"/>
              </a:tabLst>
              <a:defRPr sz="2100"/>
            </a:pPr>
            <a:r>
              <a:t>Übergangsbegleitung von Frühabgänger/-Innen der 7. und 8. Klasse</a:t>
            </a:r>
          </a:p>
        </p:txBody>
      </p:sp>
      <p:sp>
        <p:nvSpPr>
          <p:cNvPr id="190" name="Rechteck 3"/>
          <p:cNvSpPr txBox="1"/>
          <p:nvPr/>
        </p:nvSpPr>
        <p:spPr>
          <a:xfrm>
            <a:off x="250064" y="6123397"/>
            <a:ext cx="11048491" cy="734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b="1"/>
            </a:pPr>
            <a:r>
              <a:t>Kontakt bei Fragen:								</a:t>
            </a:r>
            <a:r>
              <a:rPr sz="1700" b="0"/>
              <a:t>Tel.: 0172-4582057 </a:t>
            </a:r>
            <a:endParaRPr b="0"/>
          </a:p>
          <a:p>
            <a:pPr>
              <a:lnSpc>
                <a:spcPct val="120000"/>
              </a:lnSpc>
            </a:pPr>
            <a:r>
              <a:t>Diakonie Saar, Am Kleinbahnhof 7a, 66740 Saarlouis		E-Mail: susanne-marzen-schwindling@dwsaar.de</a:t>
            </a:r>
          </a:p>
        </p:txBody>
      </p:sp>
      <p:sp>
        <p:nvSpPr>
          <p:cNvPr id="191" name="Titel 1"/>
          <p:cNvSpPr txBox="1"/>
          <p:nvPr/>
        </p:nvSpPr>
        <p:spPr>
          <a:xfrm>
            <a:off x="-392008" y="438254"/>
            <a:ext cx="12100561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ctr" defTabSz="914400">
              <a:lnSpc>
                <a:spcPct val="90000"/>
              </a:lnSpc>
              <a:defRPr sz="2800" b="1"/>
            </a:pPr>
            <a:r>
              <a:t>Diakonie Saar </a:t>
            </a:r>
            <a:r>
              <a:rPr b="0"/>
              <a:t>- Frau Marzen- Schwindling</a:t>
            </a:r>
          </a:p>
        </p:txBody>
      </p:sp>
      <p:pic>
        <p:nvPicPr>
          <p:cNvPr id="192" name="Grafik 9" descr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48" y="544356"/>
            <a:ext cx="1583867" cy="722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Bild 2" descr="Bild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312" y="519922"/>
            <a:ext cx="1733334" cy="771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Inhaltsplatzhalter 2"/>
          <p:cNvSpPr txBox="1">
            <a:spLocks noGrp="1"/>
          </p:cNvSpPr>
          <p:nvPr>
            <p:ph type="body" idx="1"/>
          </p:nvPr>
        </p:nvSpPr>
        <p:spPr>
          <a:xfrm>
            <a:off x="1325640" y="2522048"/>
            <a:ext cx="10218661" cy="3450614"/>
          </a:xfrm>
          <a:prstGeom prst="rect">
            <a:avLst/>
          </a:prstGeom>
        </p:spPr>
        <p:txBody>
          <a:bodyPr/>
          <a:lstStyle/>
          <a:p>
            <a:pPr marL="2057400" lvl="4" indent="-228600">
              <a:spcBef>
                <a:spcPts val="500"/>
              </a:spcBef>
              <a:defRPr sz="3200"/>
            </a:pPr>
            <a:endParaRPr/>
          </a:p>
          <a:p>
            <a:pPr marL="2057400" lvl="4" indent="-228600">
              <a:spcBef>
                <a:spcPts val="500"/>
              </a:spcBef>
              <a:defRPr sz="2800"/>
            </a:pPr>
            <a:r>
              <a:t>Herr Müller </a:t>
            </a:r>
            <a:endParaRPr sz="1200"/>
          </a:p>
          <a:p>
            <a:pPr marL="0" indent="0">
              <a:buSzTx/>
              <a:buNone/>
            </a:pPr>
            <a:r>
              <a:t>		       </a:t>
            </a:r>
            <a:r>
              <a:rPr sz="2800"/>
              <a:t>Projekt „Fit for Job“ - Persönlichkeitsentwicklung</a:t>
            </a:r>
          </a:p>
        </p:txBody>
      </p:sp>
      <p:sp>
        <p:nvSpPr>
          <p:cNvPr id="196" name="Foliennummernplatzhalter 3"/>
          <p:cNvSpPr txBox="1">
            <a:spLocks noGrp="1"/>
          </p:cNvSpPr>
          <p:nvPr>
            <p:ph type="sldNum" sz="quarter" idx="2"/>
          </p:nvPr>
        </p:nvSpPr>
        <p:spPr>
          <a:xfrm>
            <a:off x="11577635" y="6251816"/>
            <a:ext cx="459741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97" name="Titel 4"/>
          <p:cNvSpPr txBox="1">
            <a:spLocks noGrp="1"/>
          </p:cNvSpPr>
          <p:nvPr>
            <p:ph type="title"/>
          </p:nvPr>
        </p:nvSpPr>
        <p:spPr>
          <a:xfrm>
            <a:off x="1535112" y="836946"/>
            <a:ext cx="9520239" cy="1049338"/>
          </a:xfrm>
          <a:prstGeom prst="rect">
            <a:avLst/>
          </a:prstGeom>
        </p:spPr>
        <p:txBody>
          <a:bodyPr/>
          <a:lstStyle>
            <a:lvl1pPr algn="ctr">
              <a:defRPr sz="6000">
                <a:latin typeface="Bauhaus 93"/>
                <a:ea typeface="Bauhaus 93"/>
                <a:cs typeface="Bauhaus 93"/>
                <a:sym typeface="Bauhaus 93"/>
              </a:defRPr>
            </a:lvl1pPr>
          </a:lstStyle>
          <a:p>
            <a:r>
              <a:t>Fit for Job</a:t>
            </a:r>
          </a:p>
        </p:txBody>
      </p:sp>
      <p:pic>
        <p:nvPicPr>
          <p:cNvPr id="198" name="Inhaltsplatzhalter 5" descr="Inhaltsplatzhalt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112" y="2626823"/>
            <a:ext cx="1564512" cy="21497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oliennummernplatzhalter 1"/>
          <p:cNvSpPr txBox="1">
            <a:spLocks noGrp="1"/>
          </p:cNvSpPr>
          <p:nvPr>
            <p:ph type="sldNum" sz="quarter" idx="2"/>
          </p:nvPr>
        </p:nvSpPr>
        <p:spPr>
          <a:xfrm>
            <a:off x="11508863" y="6256797"/>
            <a:ext cx="459741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201" name="Textfeld 3"/>
          <p:cNvSpPr txBox="1"/>
          <p:nvPr/>
        </p:nvSpPr>
        <p:spPr>
          <a:xfrm>
            <a:off x="429100" y="271016"/>
            <a:ext cx="6478429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/>
            </a:pPr>
            <a:r>
              <a:t>„Fit for Job“ – </a:t>
            </a:r>
            <a:br/>
            <a:r>
              <a:t>	Persönlichkeitsentwicklung</a:t>
            </a:r>
          </a:p>
        </p:txBody>
      </p:sp>
      <p:grpSp>
        <p:nvGrpSpPr>
          <p:cNvPr id="204" name="Abgerundetes Rechteck 3"/>
          <p:cNvGrpSpPr/>
          <p:nvPr/>
        </p:nvGrpSpPr>
        <p:grpSpPr>
          <a:xfrm>
            <a:off x="1834288" y="2014114"/>
            <a:ext cx="4689088" cy="3425253"/>
            <a:chOff x="0" y="0"/>
            <a:chExt cx="4689087" cy="3425252"/>
          </a:xfrm>
        </p:grpSpPr>
        <p:sp>
          <p:nvSpPr>
            <p:cNvPr id="202" name="Abgerundetes Rechteck"/>
            <p:cNvSpPr/>
            <p:nvPr/>
          </p:nvSpPr>
          <p:spPr>
            <a:xfrm>
              <a:off x="0" y="0"/>
              <a:ext cx="4689088" cy="342525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  <a:endParaRPr/>
            </a:p>
          </p:txBody>
        </p:sp>
        <p:sp>
          <p:nvSpPr>
            <p:cNvPr id="203" name="Entscheidungskriterien:…"/>
            <p:cNvSpPr txBox="1"/>
            <p:nvPr/>
          </p:nvSpPr>
          <p:spPr>
            <a:xfrm>
              <a:off x="219277" y="473106"/>
              <a:ext cx="4250533" cy="2479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914400">
                <a:defRPr sz="2400" b="1" u="sng"/>
              </a:pPr>
              <a:r>
                <a:t>Entscheidungskriterien:</a:t>
              </a:r>
            </a:p>
            <a:p>
              <a:pPr algn="ctr" defTabSz="914400">
                <a:defRPr sz="1200" b="1" u="sng"/>
              </a:pPr>
              <a:endParaRPr/>
            </a:p>
            <a:p>
              <a:pPr marL="285750" indent="-285750" defTabSz="914400">
                <a:buSzPct val="100000"/>
                <a:buFont typeface="Arial"/>
                <a:buChar char="•"/>
                <a:defRPr sz="2400"/>
              </a:pPr>
              <a:r>
                <a:t>Schulnoten als Basis</a:t>
              </a:r>
            </a:p>
            <a:p>
              <a:pPr marL="285750" indent="-285750" defTabSz="914400">
                <a:buSzPct val="100000"/>
                <a:buFont typeface="Arial"/>
                <a:buChar char="•"/>
                <a:defRPr sz="2400"/>
              </a:pPr>
              <a:r>
                <a:t>Motivation zum Beruf</a:t>
              </a:r>
            </a:p>
            <a:p>
              <a:pPr marL="285750" indent="-285750" defTabSz="914400">
                <a:buSzPct val="100000"/>
                <a:buFont typeface="Arial"/>
                <a:buChar char="•"/>
                <a:defRPr sz="2400"/>
              </a:pPr>
              <a:r>
                <a:t>Belastbarkeit</a:t>
              </a:r>
            </a:p>
            <a:p>
              <a:pPr marL="285750" indent="-285750" defTabSz="914400">
                <a:buSzPct val="100000"/>
                <a:buFont typeface="Arial"/>
                <a:buChar char="•"/>
                <a:defRPr sz="2400"/>
              </a:pPr>
              <a:r>
                <a:t>Zuverlässigkeit</a:t>
              </a:r>
            </a:p>
            <a:p>
              <a:pPr marL="285750" indent="-285750" defTabSz="914400">
                <a:buSzPct val="100000"/>
                <a:buFont typeface="Arial"/>
                <a:buChar char="•"/>
                <a:defRPr sz="2400"/>
              </a:pPr>
              <a:r>
                <a:t>Teamfähigkeit</a:t>
              </a:r>
            </a:p>
          </p:txBody>
        </p:sp>
      </p:grpSp>
      <p:pic>
        <p:nvPicPr>
          <p:cNvPr id="205" name="Grafik 5" descr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138" y="412004"/>
            <a:ext cx="4431425" cy="56267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Foliennummernplatzhalter 1"/>
          <p:cNvSpPr txBox="1">
            <a:spLocks noGrp="1"/>
          </p:cNvSpPr>
          <p:nvPr>
            <p:ph type="sldNum" sz="quarter" idx="2"/>
          </p:nvPr>
        </p:nvSpPr>
        <p:spPr>
          <a:xfrm>
            <a:off x="11527913" y="6247272"/>
            <a:ext cx="459741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208" name="Textfeld 2"/>
          <p:cNvSpPr txBox="1"/>
          <p:nvPr/>
        </p:nvSpPr>
        <p:spPr>
          <a:xfrm>
            <a:off x="429099" y="271015"/>
            <a:ext cx="11364256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/>
            </a:lvl1pPr>
          </a:lstStyle>
          <a:p>
            <a:r>
              <a:t>Workshop: Persönlichkeitsentwicklung</a:t>
            </a:r>
          </a:p>
        </p:txBody>
      </p:sp>
      <p:pic>
        <p:nvPicPr>
          <p:cNvPr id="209" name="Grafik 3" descr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172" y="1049181"/>
            <a:ext cx="7390853" cy="55816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2" name="Träne 4"/>
          <p:cNvGrpSpPr/>
          <p:nvPr/>
        </p:nvGrpSpPr>
        <p:grpSpPr>
          <a:xfrm>
            <a:off x="1349113" y="2261530"/>
            <a:ext cx="2427976" cy="2422173"/>
            <a:chOff x="0" y="0"/>
            <a:chExt cx="2427974" cy="2422172"/>
          </a:xfrm>
        </p:grpSpPr>
        <p:sp>
          <p:nvSpPr>
            <p:cNvPr id="210" name="Form"/>
            <p:cNvSpPr/>
            <p:nvPr/>
          </p:nvSpPr>
          <p:spPr>
            <a:xfrm rot="2457693">
              <a:off x="339896" y="366122"/>
              <a:ext cx="1748183" cy="168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150000"/>
                </a:lnSpc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1" name="Woop-Technik"/>
            <p:cNvSpPr txBox="1"/>
            <p:nvPr/>
          </p:nvSpPr>
          <p:spPr>
            <a:xfrm rot="2457693">
              <a:off x="649569" y="800240"/>
              <a:ext cx="1128837" cy="8216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lnSpc>
                  <a:spcPct val="150000"/>
                </a:lnSpc>
                <a:defRPr b="1"/>
              </a:lvl1pPr>
            </a:lstStyle>
            <a:p>
              <a:r>
                <a:t>Woop-Technik</a:t>
              </a:r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Foliennummernplatzhalter 1"/>
          <p:cNvSpPr txBox="1">
            <a:spLocks noGrp="1"/>
          </p:cNvSpPr>
          <p:nvPr>
            <p:ph type="sldNum" sz="quarter" idx="2"/>
          </p:nvPr>
        </p:nvSpPr>
        <p:spPr>
          <a:xfrm>
            <a:off x="11563507" y="6221205"/>
            <a:ext cx="459741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15" name="Textfeld 2"/>
          <p:cNvSpPr txBox="1"/>
          <p:nvPr/>
        </p:nvSpPr>
        <p:spPr>
          <a:xfrm>
            <a:off x="427502" y="91373"/>
            <a:ext cx="11364256" cy="637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/>
            </a:lvl1pPr>
          </a:lstStyle>
          <a:p>
            <a:r>
              <a:t>Persönlichkeitsprofile</a:t>
            </a:r>
          </a:p>
        </p:txBody>
      </p:sp>
      <p:grpSp>
        <p:nvGrpSpPr>
          <p:cNvPr id="218" name="Grafik 3"/>
          <p:cNvGrpSpPr/>
          <p:nvPr/>
        </p:nvGrpSpPr>
        <p:grpSpPr>
          <a:xfrm>
            <a:off x="2653502" y="745764"/>
            <a:ext cx="6912256" cy="5940653"/>
            <a:chOff x="0" y="0"/>
            <a:chExt cx="6912254" cy="5940652"/>
          </a:xfrm>
        </p:grpSpPr>
        <p:sp>
          <p:nvSpPr>
            <p:cNvPr id="216" name="Rechteck"/>
            <p:cNvSpPr/>
            <p:nvPr/>
          </p:nvSpPr>
          <p:spPr>
            <a:xfrm>
              <a:off x="0" y="0"/>
              <a:ext cx="6912255" cy="5940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17" name="image8.png" descr="image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912255" cy="59406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9" name="Rechteck 4"/>
          <p:cNvSpPr/>
          <p:nvPr/>
        </p:nvSpPr>
        <p:spPr>
          <a:xfrm>
            <a:off x="8608055" y="5730173"/>
            <a:ext cx="914401" cy="914401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Foliennummernplatzhalter 1"/>
          <p:cNvSpPr txBox="1">
            <a:spLocks noGrp="1"/>
          </p:cNvSpPr>
          <p:nvPr>
            <p:ph type="sldNum" sz="quarter" idx="2"/>
          </p:nvPr>
        </p:nvSpPr>
        <p:spPr>
          <a:xfrm>
            <a:off x="11547465" y="6257363"/>
            <a:ext cx="459741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grpSp>
        <p:nvGrpSpPr>
          <p:cNvPr id="224" name="Grafik 2"/>
          <p:cNvGrpSpPr/>
          <p:nvPr/>
        </p:nvGrpSpPr>
        <p:grpSpPr>
          <a:xfrm>
            <a:off x="2828544" y="97058"/>
            <a:ext cx="6798734" cy="6663883"/>
            <a:chOff x="0" y="0"/>
            <a:chExt cx="6798733" cy="6663881"/>
          </a:xfrm>
        </p:grpSpPr>
        <p:sp>
          <p:nvSpPr>
            <p:cNvPr id="222" name="Rechteck"/>
            <p:cNvSpPr/>
            <p:nvPr/>
          </p:nvSpPr>
          <p:spPr>
            <a:xfrm>
              <a:off x="0" y="0"/>
              <a:ext cx="6798734" cy="666388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23" name="image9.png" descr="image9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798734" cy="6663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5" name="Rechteck 3"/>
          <p:cNvSpPr/>
          <p:nvPr/>
        </p:nvSpPr>
        <p:spPr>
          <a:xfrm>
            <a:off x="8608055" y="5730173"/>
            <a:ext cx="914401" cy="914401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el 1"/>
          <p:cNvSpPr txBox="1">
            <a:spLocks noGrp="1"/>
          </p:cNvSpPr>
          <p:nvPr>
            <p:ph type="title"/>
          </p:nvPr>
        </p:nvSpPr>
        <p:spPr>
          <a:xfrm>
            <a:off x="1534696" y="737699"/>
            <a:ext cx="9520158" cy="856502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t>Gliederung</a:t>
            </a:r>
          </a:p>
        </p:txBody>
      </p:sp>
      <p:sp>
        <p:nvSpPr>
          <p:cNvPr id="139" name="Inhaltsplatzhalter 2"/>
          <p:cNvSpPr txBox="1">
            <a:spLocks noGrp="1"/>
          </p:cNvSpPr>
          <p:nvPr>
            <p:ph type="body" idx="1"/>
          </p:nvPr>
        </p:nvSpPr>
        <p:spPr>
          <a:xfrm>
            <a:off x="1390316" y="1874441"/>
            <a:ext cx="10801685" cy="3940453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Begrüßung </a:t>
            </a:r>
          </a:p>
          <a:p>
            <a:pPr>
              <a:defRPr sz="2400"/>
            </a:pPr>
            <a:r>
              <a:t>Abschlussprüfungen, Versetzungsvoraussetzungen, weiterführende Schulen</a:t>
            </a:r>
          </a:p>
          <a:p>
            <a:pPr>
              <a:defRPr sz="2400"/>
            </a:pPr>
            <a:r>
              <a:t>Kaufmännisches Berufsbildungszentrum Saarlouis (KBBZ)</a:t>
            </a:r>
          </a:p>
          <a:p>
            <a:pPr>
              <a:defRPr sz="2400"/>
            </a:pPr>
            <a:r>
              <a:t>Oberstufenverbund </a:t>
            </a:r>
            <a:r>
              <a:rPr i="1"/>
              <a:t>In den Fliesen </a:t>
            </a:r>
            <a:r>
              <a:t>(OSV)</a:t>
            </a:r>
            <a:endParaRPr i="1"/>
          </a:p>
          <a:p>
            <a:pPr>
              <a:defRPr sz="2400"/>
            </a:pPr>
            <a:r>
              <a:t>Berufsberatung durch externe Kooperationspartner</a:t>
            </a:r>
          </a:p>
          <a:p>
            <a:pPr>
              <a:defRPr sz="2400"/>
            </a:pPr>
            <a:r>
              <a:t>Fragerunde</a:t>
            </a:r>
          </a:p>
        </p:txBody>
      </p:sp>
      <p:sp>
        <p:nvSpPr>
          <p:cNvPr id="140" name="Foliennummernplatzhalter 5"/>
          <p:cNvSpPr txBox="1">
            <a:spLocks noGrp="1"/>
          </p:cNvSpPr>
          <p:nvPr>
            <p:ph type="sldNum" sz="quarter" idx="2"/>
          </p:nvPr>
        </p:nvSpPr>
        <p:spPr>
          <a:xfrm>
            <a:off x="11708764" y="6235039"/>
            <a:ext cx="281941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Foliennummernplatzhalter 1"/>
          <p:cNvSpPr txBox="1">
            <a:spLocks noGrp="1"/>
          </p:cNvSpPr>
          <p:nvPr>
            <p:ph type="sldNum" sz="quarter" idx="2"/>
          </p:nvPr>
        </p:nvSpPr>
        <p:spPr>
          <a:xfrm>
            <a:off x="11442188" y="6266322"/>
            <a:ext cx="459741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228" name="Textfeld 2"/>
          <p:cNvSpPr txBox="1"/>
          <p:nvPr/>
        </p:nvSpPr>
        <p:spPr>
          <a:xfrm>
            <a:off x="2934933" y="2627270"/>
            <a:ext cx="6785610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600"/>
            </a:lvl1pPr>
          </a:lstStyle>
          <a:p>
            <a:r>
              <a:t>Danke für ihre Aufmerksamkeit</a:t>
            </a:r>
          </a:p>
        </p:txBody>
      </p:sp>
      <p:pic>
        <p:nvPicPr>
          <p:cNvPr id="229" name="Grafik 3" descr="Grafik 3"/>
          <p:cNvPicPr>
            <a:picLocks noChangeAspect="1"/>
          </p:cNvPicPr>
          <p:nvPr/>
        </p:nvPicPr>
        <p:blipFill>
          <a:blip r:embed="rId2"/>
          <a:srcRect l="2399" t="3942" r="7420" b="10680"/>
          <a:stretch>
            <a:fillRect/>
          </a:stretch>
        </p:blipFill>
        <p:spPr>
          <a:xfrm>
            <a:off x="8356114" y="4100064"/>
            <a:ext cx="2906963" cy="1805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el 1"/>
          <p:cNvSpPr txBox="1">
            <a:spLocks noGrp="1"/>
          </p:cNvSpPr>
          <p:nvPr>
            <p:ph type="title"/>
          </p:nvPr>
        </p:nvSpPr>
        <p:spPr>
          <a:xfrm>
            <a:off x="1534695" y="737435"/>
            <a:ext cx="10111873" cy="1163945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t>Prüfungen, Versetzungsvoraussetzungen, weiterführende Schulen</a:t>
            </a:r>
          </a:p>
        </p:txBody>
      </p:sp>
      <p:sp>
        <p:nvSpPr>
          <p:cNvPr id="143" name="Inhaltsplatzhalter 2"/>
          <p:cNvSpPr txBox="1">
            <a:spLocks noGrp="1"/>
          </p:cNvSpPr>
          <p:nvPr>
            <p:ph type="body" sz="half" idx="1"/>
          </p:nvPr>
        </p:nvSpPr>
        <p:spPr>
          <a:xfrm>
            <a:off x="1716504" y="2272407"/>
            <a:ext cx="9176086" cy="3036641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9 G:		Hauptschulabschlussprüfung</a:t>
            </a:r>
          </a:p>
          <a:p>
            <a:pPr>
              <a:defRPr sz="2800"/>
            </a:pPr>
            <a:r>
              <a:t>9 E/A: 	Versetzungsvoraussetzungen</a:t>
            </a:r>
          </a:p>
          <a:p>
            <a:pPr>
              <a:defRPr sz="2800"/>
            </a:pPr>
            <a:r>
              <a:t>10 E: 	Mittlerer Bildungsabschluss</a:t>
            </a:r>
          </a:p>
          <a:p>
            <a:pPr>
              <a:defRPr sz="2800"/>
            </a:pPr>
            <a:r>
              <a:t>10 A: 	Versetzungsvoraussetzungen</a:t>
            </a:r>
          </a:p>
        </p:txBody>
      </p:sp>
      <p:sp>
        <p:nvSpPr>
          <p:cNvPr id="144" name="Foliennummernplatzhalter 3"/>
          <p:cNvSpPr txBox="1">
            <a:spLocks noGrp="1"/>
          </p:cNvSpPr>
          <p:nvPr>
            <p:ph type="sldNum" sz="quarter" idx="2"/>
          </p:nvPr>
        </p:nvSpPr>
        <p:spPr>
          <a:xfrm>
            <a:off x="11757348" y="6221205"/>
            <a:ext cx="281941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Foliennummernplatzhalter 1"/>
          <p:cNvSpPr txBox="1">
            <a:spLocks noGrp="1"/>
          </p:cNvSpPr>
          <p:nvPr>
            <p:ph type="sldNum" sz="quarter" idx="2"/>
          </p:nvPr>
        </p:nvSpPr>
        <p:spPr>
          <a:xfrm>
            <a:off x="11645053" y="6237247"/>
            <a:ext cx="281941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47" name="Inhaltsplatzhalter 2"/>
          <p:cNvSpPr txBox="1"/>
          <p:nvPr/>
        </p:nvSpPr>
        <p:spPr>
          <a:xfrm>
            <a:off x="811886" y="571942"/>
            <a:ext cx="10568228" cy="386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800" b="1"/>
            </a:pPr>
            <a:r>
              <a:t>9 G:	Hauptschulabschlussprüfung (1)</a:t>
            </a:r>
            <a:endParaRPr sz="2000"/>
          </a:p>
          <a:p>
            <a:pPr defTabSz="914400">
              <a:lnSpc>
                <a:spcPct val="120000"/>
              </a:lnSpc>
              <a:spcBef>
                <a:spcPts val="1000"/>
              </a:spcBef>
              <a:defRPr sz="500" b="1"/>
            </a:pPr>
            <a:endParaRPr sz="2000"/>
          </a:p>
          <a:p>
            <a:pPr marL="1143000" lvl="2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800"/>
            </a:pPr>
            <a:r>
              <a:t>Schriftliche Prüfungen:	</a:t>
            </a:r>
            <a:endParaRPr sz="1600"/>
          </a:p>
          <a:p>
            <a:pPr lvl="2" defTabSz="914400">
              <a:lnSpc>
                <a:spcPct val="120000"/>
              </a:lnSpc>
              <a:spcBef>
                <a:spcPts val="500"/>
              </a:spcBef>
              <a:defRPr sz="2800"/>
            </a:pPr>
            <a:r>
              <a:t>		Deutsch am 08.05.2024</a:t>
            </a:r>
            <a:endParaRPr sz="1600"/>
          </a:p>
          <a:p>
            <a:pPr lvl="2" defTabSz="914400">
              <a:lnSpc>
                <a:spcPct val="120000"/>
              </a:lnSpc>
              <a:spcBef>
                <a:spcPts val="500"/>
              </a:spcBef>
              <a:defRPr sz="2800"/>
            </a:pPr>
            <a:r>
              <a:t>		Mathematik am 13.05.2024</a:t>
            </a:r>
            <a:endParaRPr sz="1600"/>
          </a:p>
          <a:p>
            <a:pPr lvl="8" defTabSz="914400">
              <a:lnSpc>
                <a:spcPct val="120000"/>
              </a:lnSpc>
              <a:spcBef>
                <a:spcPts val="500"/>
              </a:spcBef>
              <a:defRPr sz="1200"/>
            </a:pPr>
            <a:endParaRPr sz="1600"/>
          </a:p>
          <a:p>
            <a:pPr marL="1143000" lvl="2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800"/>
            </a:pPr>
            <a:r>
              <a:t>Mündliche Prüfungen: Wahlpflichtbereich vom 27.06. bis zum 03.07.2024 (genaues Datum wird noch festgelegt)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oliennummernplatzhalter 1"/>
          <p:cNvSpPr txBox="1">
            <a:spLocks noGrp="1"/>
          </p:cNvSpPr>
          <p:nvPr>
            <p:ph type="sldNum" sz="quarter" idx="2"/>
          </p:nvPr>
        </p:nvSpPr>
        <p:spPr>
          <a:xfrm>
            <a:off x="11725265" y="6237247"/>
            <a:ext cx="281941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50" name="Inhaltsplatzhalter 2"/>
          <p:cNvSpPr txBox="1"/>
          <p:nvPr/>
        </p:nvSpPr>
        <p:spPr>
          <a:xfrm>
            <a:off x="645361" y="539854"/>
            <a:ext cx="10901277" cy="5450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800" b="1"/>
            </a:pPr>
            <a:r>
              <a:t>9 G:	Hauptschulabschlussprüfung (2)</a:t>
            </a:r>
            <a:endParaRPr sz="2000"/>
          </a:p>
          <a:p>
            <a:pPr defTabSz="914400">
              <a:lnSpc>
                <a:spcPct val="120000"/>
              </a:lnSpc>
              <a:spcBef>
                <a:spcPts val="1000"/>
              </a:spcBef>
              <a:defRPr sz="500" b="1"/>
            </a:pPr>
            <a:endParaRPr sz="2000"/>
          </a:p>
          <a:p>
            <a:pPr marL="1143000" lvl="2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800"/>
            </a:pPr>
            <a:r>
              <a:t>gibt keinen </a:t>
            </a:r>
            <a:r>
              <a:rPr i="1"/>
              <a:t>„HSA +“ </a:t>
            </a:r>
            <a:r>
              <a:t>mehr</a:t>
            </a:r>
            <a:endParaRPr sz="1600"/>
          </a:p>
          <a:p>
            <a:pPr marL="1143000" lvl="2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800"/>
            </a:pPr>
            <a:r>
              <a:t>Möglichkeit bei einem </a:t>
            </a:r>
            <a:r>
              <a:rPr u="sng"/>
              <a:t>guten</a:t>
            </a:r>
            <a:r>
              <a:t> HSA:</a:t>
            </a:r>
            <a:endParaRPr sz="1600"/>
          </a:p>
          <a:p>
            <a:pPr lvl="2" defTabSz="914400">
              <a:lnSpc>
                <a:spcPct val="120000"/>
              </a:lnSpc>
              <a:spcBef>
                <a:spcPts val="500"/>
              </a:spcBef>
              <a:defRPr sz="2800"/>
            </a:pPr>
            <a:r>
              <a:t>	Wiederholung der Klassenstufe 9 auf E-Kurs – Niveau</a:t>
            </a:r>
            <a:endParaRPr sz="1600"/>
          </a:p>
          <a:p>
            <a:pPr lvl="2" defTabSz="914400">
              <a:lnSpc>
                <a:spcPct val="120000"/>
              </a:lnSpc>
              <a:spcBef>
                <a:spcPts val="500"/>
              </a:spcBef>
              <a:defRPr sz="500"/>
            </a:pPr>
            <a:endParaRPr sz="1600"/>
          </a:p>
          <a:p>
            <a:pPr lvl="2" defTabSz="914400">
              <a:lnSpc>
                <a:spcPct val="120000"/>
              </a:lnSpc>
              <a:spcBef>
                <a:spcPts val="500"/>
              </a:spcBef>
              <a:defRPr sz="2800"/>
            </a:pPr>
            <a:r>
              <a:t>ODER (Mehrheit)</a:t>
            </a:r>
            <a:endParaRPr sz="1600"/>
          </a:p>
          <a:p>
            <a:pPr lvl="2" defTabSz="914400">
              <a:lnSpc>
                <a:spcPct val="120000"/>
              </a:lnSpc>
              <a:spcBef>
                <a:spcPts val="500"/>
              </a:spcBef>
              <a:defRPr sz="500"/>
            </a:pPr>
            <a:endParaRPr sz="1600"/>
          </a:p>
          <a:p>
            <a:pPr marL="1143000" lvl="2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800"/>
            </a:pPr>
            <a:r>
              <a:t>Berechtigung zum Übergang in eine zweijährige Berufsfachschule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Berufsschulpflicht	</a:t>
            </a:r>
            <a:endParaRPr sz="1600"/>
          </a:p>
          <a:p>
            <a:pPr lvl="2" defTabSz="914400">
              <a:lnSpc>
                <a:spcPct val="120000"/>
              </a:lnSpc>
              <a:spcBef>
                <a:spcPts val="500"/>
              </a:spcBef>
              <a:defRPr sz="2800"/>
            </a:pPr>
            <a:r>
              <a:t>	</a:t>
            </a:r>
            <a:endParaRPr sz="160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oliennummernplatzhalter 1"/>
          <p:cNvSpPr txBox="1">
            <a:spLocks noGrp="1"/>
          </p:cNvSpPr>
          <p:nvPr>
            <p:ph type="sldNum" sz="quarter" idx="2"/>
          </p:nvPr>
        </p:nvSpPr>
        <p:spPr>
          <a:xfrm>
            <a:off x="11629012" y="6205163"/>
            <a:ext cx="281941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53" name="Inhaltsplatzhalter 2"/>
          <p:cNvSpPr txBox="1"/>
          <p:nvPr/>
        </p:nvSpPr>
        <p:spPr>
          <a:xfrm>
            <a:off x="645360" y="523812"/>
            <a:ext cx="11043720" cy="3429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800" b="1"/>
            </a:pPr>
            <a:r>
              <a:t>9 E/A: Versetzungsvoraussetzungen</a:t>
            </a:r>
            <a:endParaRPr sz="2000"/>
          </a:p>
          <a:p>
            <a:pPr lvl="2" defTabSz="914400">
              <a:lnSpc>
                <a:spcPct val="120000"/>
              </a:lnSpc>
              <a:spcBef>
                <a:spcPts val="500"/>
              </a:spcBef>
              <a:defRPr sz="2700" b="1"/>
            </a:pPr>
            <a:r>
              <a:t>    Berechtigung zum Eintritt in die Klassenstufe 10 der GemS</a:t>
            </a:r>
          </a:p>
          <a:p>
            <a:pPr defTabSz="914400">
              <a:lnSpc>
                <a:spcPct val="120000"/>
              </a:lnSpc>
              <a:spcBef>
                <a:spcPts val="1000"/>
              </a:spcBef>
              <a:defRPr sz="500" b="1"/>
            </a:pPr>
            <a:endParaRPr/>
          </a:p>
          <a:p>
            <a:pPr marL="1143000" lvl="2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800"/>
            </a:pPr>
            <a:r>
              <a:t>keine Prüfungen</a:t>
            </a:r>
            <a:endParaRPr sz="1600"/>
          </a:p>
          <a:p>
            <a:pPr marL="1143000" lvl="2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800"/>
            </a:pPr>
            <a:r>
              <a:t>Ende des 2. Halbjahres in allen E-Kursen</a:t>
            </a:r>
            <a:endParaRPr sz="1600"/>
          </a:p>
          <a:p>
            <a:pPr marL="1143000" lvl="2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800"/>
            </a:pPr>
            <a:r>
              <a:t>Notendurchschnitt 07 über alle Fächer !</a:t>
            </a:r>
            <a:endParaRPr sz="160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oliennummernplatzhalter 1"/>
          <p:cNvSpPr txBox="1">
            <a:spLocks noGrp="1"/>
          </p:cNvSpPr>
          <p:nvPr>
            <p:ph type="sldNum" sz="quarter" idx="2"/>
          </p:nvPr>
        </p:nvSpPr>
        <p:spPr>
          <a:xfrm>
            <a:off x="11645054" y="6221205"/>
            <a:ext cx="281941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56" name="Inhaltsplatzhalter 2"/>
          <p:cNvSpPr txBox="1"/>
          <p:nvPr/>
        </p:nvSpPr>
        <p:spPr>
          <a:xfrm>
            <a:off x="645361" y="315267"/>
            <a:ext cx="10901277" cy="6189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800" b="1"/>
            </a:pPr>
            <a:r>
              <a:t>10 E: Mittlerer Bildungsabschluss (1)</a:t>
            </a:r>
            <a:endParaRPr sz="2000"/>
          </a:p>
          <a:p>
            <a:pPr defTabSz="914400">
              <a:lnSpc>
                <a:spcPct val="120000"/>
              </a:lnSpc>
              <a:spcBef>
                <a:spcPts val="1000"/>
              </a:spcBef>
              <a:defRPr sz="500" b="1"/>
            </a:pPr>
            <a:endParaRPr sz="2000"/>
          </a:p>
          <a:p>
            <a:pPr marL="1143000" lvl="2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800"/>
            </a:pPr>
            <a:r>
              <a:t>Schriftliche Prüfungen:	</a:t>
            </a:r>
            <a:endParaRPr sz="1600"/>
          </a:p>
          <a:p>
            <a:pPr lvl="2" defTabSz="914400">
              <a:lnSpc>
                <a:spcPct val="120000"/>
              </a:lnSpc>
              <a:spcBef>
                <a:spcPts val="500"/>
              </a:spcBef>
              <a:defRPr sz="2800"/>
            </a:pPr>
            <a:r>
              <a:t>		Deutsch am 08.05.2024</a:t>
            </a:r>
            <a:endParaRPr sz="1600"/>
          </a:p>
          <a:p>
            <a:pPr lvl="2" defTabSz="914400">
              <a:lnSpc>
                <a:spcPct val="120000"/>
              </a:lnSpc>
              <a:spcBef>
                <a:spcPts val="500"/>
              </a:spcBef>
              <a:defRPr sz="2800"/>
            </a:pPr>
            <a:r>
              <a:t>		Mathematik am 13.05.2024</a:t>
            </a:r>
            <a:endParaRPr sz="1600"/>
          </a:p>
          <a:p>
            <a:pPr lvl="2" defTabSz="914400">
              <a:lnSpc>
                <a:spcPct val="120000"/>
              </a:lnSpc>
              <a:spcBef>
                <a:spcPts val="500"/>
              </a:spcBef>
              <a:defRPr sz="2800"/>
            </a:pPr>
            <a:r>
              <a:t>		Französisch am 14.05.2024</a:t>
            </a:r>
            <a:endParaRPr sz="1600"/>
          </a:p>
          <a:p>
            <a:pPr lvl="2" defTabSz="914400">
              <a:lnSpc>
                <a:spcPct val="120000"/>
              </a:lnSpc>
              <a:spcBef>
                <a:spcPts val="500"/>
              </a:spcBef>
              <a:defRPr sz="2800"/>
            </a:pPr>
            <a:r>
              <a:t>		Englisch (TELC) am 15.05.2024</a:t>
            </a:r>
            <a:endParaRPr sz="1600"/>
          </a:p>
          <a:p>
            <a:pPr lvl="8" defTabSz="914400">
              <a:lnSpc>
                <a:spcPct val="120000"/>
              </a:lnSpc>
              <a:spcBef>
                <a:spcPts val="500"/>
              </a:spcBef>
              <a:defRPr sz="1200"/>
            </a:pPr>
            <a:endParaRPr sz="1600"/>
          </a:p>
          <a:p>
            <a:pPr marL="1143000" lvl="2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800"/>
            </a:pPr>
            <a:r>
              <a:t>Mündliche Prüfungen: in der Zeit vom 27.06. bis zum 03.07.2024    				(genaues Datum wird noch festgelegt)</a:t>
            </a:r>
            <a:endParaRPr sz="1600"/>
          </a:p>
          <a:p>
            <a:pPr lvl="2" defTabSz="914400">
              <a:lnSpc>
                <a:spcPct val="120000"/>
              </a:lnSpc>
              <a:spcBef>
                <a:spcPts val="500"/>
              </a:spcBef>
              <a:defRPr sz="2800"/>
            </a:pPr>
            <a:endParaRPr sz="160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oliennummernplatzhalter 1"/>
          <p:cNvSpPr txBox="1">
            <a:spLocks noGrp="1"/>
          </p:cNvSpPr>
          <p:nvPr>
            <p:ph type="sldNum" sz="quarter" idx="2"/>
          </p:nvPr>
        </p:nvSpPr>
        <p:spPr>
          <a:xfrm>
            <a:off x="11693180" y="6221205"/>
            <a:ext cx="281941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59" name="Inhaltsplatzhalter 2"/>
          <p:cNvSpPr txBox="1"/>
          <p:nvPr/>
        </p:nvSpPr>
        <p:spPr>
          <a:xfrm>
            <a:off x="645361" y="932891"/>
            <a:ext cx="10901277" cy="406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800" b="1"/>
            </a:pPr>
            <a:r>
              <a:t>10 E: Mittlerer Bildungsabschluss (2)</a:t>
            </a:r>
            <a:endParaRPr sz="2000"/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1000"/>
            </a:pPr>
            <a:endParaRPr sz="2000"/>
          </a:p>
          <a:p>
            <a:pPr marL="1143000" lvl="2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800"/>
            </a:pPr>
            <a:r>
              <a:t>Ausbildung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Berufsschule + Ausbildungsplatz</a:t>
            </a:r>
            <a:endParaRPr sz="1600"/>
          </a:p>
          <a:p>
            <a:pPr lvl="2" defTabSz="914400">
              <a:lnSpc>
                <a:spcPct val="120000"/>
              </a:lnSpc>
              <a:spcBef>
                <a:spcPts val="500"/>
              </a:spcBef>
              <a:defRPr sz="500"/>
            </a:pPr>
            <a:endParaRPr sz="1600"/>
          </a:p>
          <a:p>
            <a:pPr lvl="2" defTabSz="914400">
              <a:lnSpc>
                <a:spcPct val="120000"/>
              </a:lnSpc>
              <a:spcBef>
                <a:spcPts val="500"/>
              </a:spcBef>
              <a:defRPr sz="2800"/>
            </a:pPr>
            <a:r>
              <a:t>ODER</a:t>
            </a:r>
            <a:endParaRPr sz="1600"/>
          </a:p>
          <a:p>
            <a:pPr lvl="2" defTabSz="914400">
              <a:lnSpc>
                <a:spcPct val="120000"/>
              </a:lnSpc>
              <a:spcBef>
                <a:spcPts val="500"/>
              </a:spcBef>
              <a:defRPr sz="500"/>
            </a:pPr>
            <a:endParaRPr sz="1600"/>
          </a:p>
          <a:p>
            <a:pPr marL="1143000" lvl="2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800"/>
            </a:pPr>
            <a:r>
              <a:t>Fachabitur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Fachoberschule mit Praktikumsstelle</a:t>
            </a:r>
          </a:p>
          <a:p>
            <a:pPr lvl="2" defTabSz="914400">
              <a:lnSpc>
                <a:spcPct val="120000"/>
              </a:lnSpc>
              <a:spcBef>
                <a:spcPts val="500"/>
              </a:spcBef>
              <a:defRPr sz="2800"/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Foliennummernplatzhalter 1"/>
          <p:cNvSpPr txBox="1">
            <a:spLocks noGrp="1"/>
          </p:cNvSpPr>
          <p:nvPr>
            <p:ph type="sldNum" sz="quarter" idx="2"/>
          </p:nvPr>
        </p:nvSpPr>
        <p:spPr>
          <a:xfrm>
            <a:off x="11743813" y="6256797"/>
            <a:ext cx="281941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62" name="Inhaltsplatzhalter 2"/>
          <p:cNvSpPr txBox="1"/>
          <p:nvPr/>
        </p:nvSpPr>
        <p:spPr>
          <a:xfrm>
            <a:off x="645361" y="523812"/>
            <a:ext cx="10901277" cy="3459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800" b="1"/>
            </a:pPr>
            <a:r>
              <a:t>10 A: Versetzungsvoraussetzungen</a:t>
            </a:r>
            <a:endParaRPr sz="2000"/>
          </a:p>
          <a:p>
            <a:pPr lvl="1" defTabSz="914400">
              <a:lnSpc>
                <a:spcPct val="120000"/>
              </a:lnSpc>
              <a:spcBef>
                <a:spcPts val="500"/>
              </a:spcBef>
              <a:defRPr sz="2600" b="1"/>
            </a:pPr>
            <a:r>
              <a:t>	</a:t>
            </a:r>
            <a:r>
              <a:rPr sz="2800"/>
              <a:t>   Berechtigung zum Übergang in die gymnasiale Oberstufe</a:t>
            </a:r>
          </a:p>
          <a:p>
            <a:pPr defTabSz="914400">
              <a:lnSpc>
                <a:spcPct val="120000"/>
              </a:lnSpc>
              <a:spcBef>
                <a:spcPts val="1000"/>
              </a:spcBef>
              <a:defRPr sz="500" b="1"/>
            </a:pPr>
            <a:endParaRPr sz="2800"/>
          </a:p>
          <a:p>
            <a:pPr marL="1143000" lvl="2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800"/>
            </a:pPr>
            <a:r>
              <a:t>keine Prüfungen</a:t>
            </a:r>
            <a:endParaRPr sz="1600"/>
          </a:p>
          <a:p>
            <a:pPr marL="1143000" lvl="2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800"/>
            </a:pPr>
            <a:r>
              <a:t>mindestens drei A-Kurse aus den Fächern</a:t>
            </a:r>
            <a:endParaRPr sz="1600"/>
          </a:p>
          <a:p>
            <a:pPr lvl="2" defTabSz="914400">
              <a:lnSpc>
                <a:spcPct val="120000"/>
              </a:lnSpc>
              <a:spcBef>
                <a:spcPts val="500"/>
              </a:spcBef>
              <a:defRPr sz="2800"/>
            </a:pPr>
            <a:r>
              <a:t>	Deutsch, Französisch, Mathematik, Chemie, Physik</a:t>
            </a:r>
            <a:endParaRPr sz="160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Katalog">
  <a:themeElements>
    <a:clrScheme name="Katalog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0000FF"/>
      </a:hlink>
      <a:folHlink>
        <a:srgbClr val="FF00FF"/>
      </a:folHlink>
    </a:clrScheme>
    <a:fontScheme name="Katalog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talo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talog">
  <a:themeElements>
    <a:clrScheme name="Katalog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0000FF"/>
      </a:hlink>
      <a:folHlink>
        <a:srgbClr val="FF00FF"/>
      </a:folHlink>
    </a:clrScheme>
    <a:fontScheme name="Katalog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talo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Breitbild</PresentationFormat>
  <Paragraphs>121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Bauhaus 93</vt:lpstr>
      <vt:lpstr>Calibri</vt:lpstr>
      <vt:lpstr>Palatino Linotype</vt:lpstr>
      <vt:lpstr>Symbol</vt:lpstr>
      <vt:lpstr>Wingdings</vt:lpstr>
      <vt:lpstr>Katalog</vt:lpstr>
      <vt:lpstr>Herzlich Willkommen      zum Elternabend                Berufsorientierung</vt:lpstr>
      <vt:lpstr>Gliederung</vt:lpstr>
      <vt:lpstr>Prüfungen, Versetzungsvoraussetzungen, weiterführende Schulen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KBBZ Saarlouis</vt:lpstr>
      <vt:lpstr>OSV In den Fliesen</vt:lpstr>
      <vt:lpstr>Berufsberatung durch externe Kooperationspartner</vt:lpstr>
      <vt:lpstr>PowerPoint-Präsentation</vt:lpstr>
      <vt:lpstr>PowerPoint-Präsentation</vt:lpstr>
      <vt:lpstr>Fit for Job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     zum Elternabend                Berufsorientierung</dc:title>
  <dc:creator>Klaudia Hiry-Landry</dc:creator>
  <cp:lastModifiedBy>Klaudia Hiry-Landry</cp:lastModifiedBy>
  <cp:revision>1</cp:revision>
  <dcterms:modified xsi:type="dcterms:W3CDTF">2024-01-10T07:30:32Z</dcterms:modified>
</cp:coreProperties>
</file>