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Wahlpflichtbereich Ab Klassenstufe 7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Schule an der </a:t>
            </a:r>
            <a:r>
              <a:rPr lang="de-DE" dirty="0" err="1" smtClean="0"/>
              <a:t>Waldwies</a:t>
            </a:r>
            <a:r>
              <a:rPr lang="de-DE" dirty="0"/>
              <a:t> </a:t>
            </a:r>
            <a:r>
              <a:rPr lang="de-DE" dirty="0" smtClean="0"/>
              <a:t>– Gemeinschaftsschule </a:t>
            </a:r>
            <a:r>
              <a:rPr lang="de-DE" dirty="0" err="1" smtClean="0"/>
              <a:t>Saarwellingen</a:t>
            </a:r>
            <a:endParaRPr lang="de-DE" dirty="0"/>
          </a:p>
        </p:txBody>
      </p:sp>
      <p:pic>
        <p:nvPicPr>
          <p:cNvPr id="4" name="Grafi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860" y="3927299"/>
            <a:ext cx="157734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4" descr="orig_187x10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2690" y="3927299"/>
            <a:ext cx="1549400" cy="8616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548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463384" y="1223894"/>
            <a:ext cx="3122138" cy="43396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6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Englisch 2. Fremd- </a:t>
            </a:r>
            <a:r>
              <a:rPr lang="de-DE" sz="60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sprache</a:t>
            </a:r>
            <a:r>
              <a:rPr lang="de-DE" sz="6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de-DE" sz="36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4stündig</a:t>
            </a:r>
            <a:endParaRPr lang="de-DE" sz="36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601995" y="2827274"/>
            <a:ext cx="13839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oder</a:t>
            </a:r>
            <a:endParaRPr lang="de-DE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5090985" y="453081"/>
            <a:ext cx="6161903" cy="56346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301051" y="2331702"/>
            <a:ext cx="2611394" cy="187743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sz="4400" dirty="0" smtClean="0"/>
              <a:t>Beruf und Wirtschaft</a:t>
            </a:r>
          </a:p>
          <a:p>
            <a:r>
              <a:rPr lang="de-DE" sz="2400" b="1" dirty="0" smtClean="0"/>
              <a:t>2stündig</a:t>
            </a:r>
            <a:endParaRPr lang="de-DE" sz="2000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8938053" y="823785"/>
            <a:ext cx="2100649" cy="80021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Arbeitslehre</a:t>
            </a:r>
          </a:p>
          <a:p>
            <a:r>
              <a:rPr lang="de-DE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2stündig</a:t>
            </a:r>
            <a:endParaRPr lang="de-DE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8938053" y="2539351"/>
            <a:ext cx="2100649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Englisch Sprachkurs berufsbezogen</a:t>
            </a:r>
          </a:p>
          <a:p>
            <a:r>
              <a:rPr lang="de-DE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2stündig</a:t>
            </a:r>
            <a:endParaRPr lang="de-DE" b="1" dirty="0">
              <a:ln w="12700">
                <a:solidFill>
                  <a:schemeClr val="accent5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9016312" y="4655027"/>
            <a:ext cx="2100649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Sport und Gesundheit 2stündig</a:t>
            </a:r>
            <a:endParaRPr lang="de-DE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Plus 13"/>
          <p:cNvSpPr/>
          <p:nvPr/>
        </p:nvSpPr>
        <p:spPr>
          <a:xfrm>
            <a:off x="8023651" y="778392"/>
            <a:ext cx="914400" cy="914400"/>
          </a:xfrm>
          <a:prstGeom prst="mathPl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5" name="Plus 14"/>
          <p:cNvSpPr/>
          <p:nvPr/>
        </p:nvSpPr>
        <p:spPr>
          <a:xfrm>
            <a:off x="8023651" y="2682315"/>
            <a:ext cx="914400" cy="914400"/>
          </a:xfrm>
          <a:prstGeom prst="mathPl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Plus 15"/>
          <p:cNvSpPr/>
          <p:nvPr/>
        </p:nvSpPr>
        <p:spPr>
          <a:xfrm>
            <a:off x="8101912" y="4655027"/>
            <a:ext cx="914400" cy="914400"/>
          </a:xfrm>
          <a:prstGeom prst="mathPl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03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TM03457444[[fn=Fundament]]</Template>
  <TotalTime>0</TotalTime>
  <Words>32</Words>
  <Application>Microsoft Office PowerPoint</Application>
  <PresentationFormat>Breitbild</PresentationFormat>
  <Paragraphs>11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4" baseType="lpstr">
      <vt:lpstr>Corbel</vt:lpstr>
      <vt:lpstr>Basis</vt:lpstr>
      <vt:lpstr>Wahlpflichtbereich Ab Klassenstufe 7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Wahlpflichtbereich Ab Klassenstufe 7</dc:title>
  <dc:creator>Klaudia Hiry-Landry</dc:creator>
  <cp:lastModifiedBy>Anne Reimringer</cp:lastModifiedBy>
  <cp:revision>6</cp:revision>
  <dcterms:created xsi:type="dcterms:W3CDTF">2019-03-25T13:01:54Z</dcterms:created>
  <dcterms:modified xsi:type="dcterms:W3CDTF">2020-05-06T07:07:27Z</dcterms:modified>
</cp:coreProperties>
</file>